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8" r:id="rId3"/>
    <p:sldId id="269" r:id="rId4"/>
    <p:sldId id="262" r:id="rId5"/>
    <p:sldId id="291" r:id="rId6"/>
    <p:sldId id="272" r:id="rId7"/>
    <p:sldId id="286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41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7/26/2019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7/26/2019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8676E-96BD-4803-8F90-F7264E5FAF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/>
              <a:t>Divine Savior Lutheran Church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62ABBF-F9D3-4357-8D57-63AD683B5F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/>
              <a:t>Sign </a:t>
            </a:r>
            <a:r>
              <a:rPr lang="en-US" sz="2800" dirty="0"/>
              <a:t>Options </a:t>
            </a:r>
          </a:p>
        </p:txBody>
      </p:sp>
    </p:spTree>
    <p:extLst>
      <p:ext uri="{BB962C8B-B14F-4D97-AF65-F5344CB8AC3E}">
        <p14:creationId xmlns:p14="http://schemas.microsoft.com/office/powerpoint/2010/main" val="138144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30153-600D-4660-9FD8-71EDF5AB8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Color LED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350F903-F192-4612-BF0C-80C61B228C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8781" y="2557463"/>
            <a:ext cx="5214438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752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30153-600D-4660-9FD8-71EDF5AB8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Changeable Letter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F3E3A7A-5782-49BF-BF60-B0A11C69AA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D8C282-1F75-4C9B-87B7-91E060A31D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9126" y="2761928"/>
            <a:ext cx="5837821" cy="262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77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7B6C6-8BEA-4952-B629-362B99EA7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LED – Monument </a:t>
            </a:r>
            <a:br>
              <a:rPr lang="en-US" dirty="0"/>
            </a:br>
            <a:r>
              <a:rPr lang="en-US" sz="2700" dirty="0" err="1"/>
              <a:t>Zoneton</a:t>
            </a:r>
            <a:r>
              <a:rPr lang="en-US" sz="2700" dirty="0"/>
              <a:t> FD - Stone/Brick Surround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076FE0A-B44E-4D48-B452-AF7913C3648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03276" y="2603682"/>
            <a:ext cx="2221630" cy="1650635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EFD4B9-BAAB-4C6E-B5B4-5DDE17AF5F6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Masonry exterior adds beauty and  character but also labor cost vs. faux brick or pedestal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4D2D5D-BA50-4AD3-83E9-A85D66FAE5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2653" y="4154210"/>
            <a:ext cx="2452863" cy="20228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1B361B-9AF9-4D4E-AF6D-1D4B54160442}"/>
              </a:ext>
            </a:extLst>
          </p:cNvPr>
          <p:cNvSpPr txBox="1"/>
          <p:nvPr/>
        </p:nvSpPr>
        <p:spPr>
          <a:xfrm>
            <a:off x="3775046" y="2719861"/>
            <a:ext cx="22356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Zoneton</a:t>
            </a:r>
            <a:r>
              <a:rPr lang="en-US" dirty="0"/>
              <a:t> FD</a:t>
            </a:r>
          </a:p>
        </p:txBody>
      </p:sp>
    </p:spTree>
    <p:extLst>
      <p:ext uri="{BB962C8B-B14F-4D97-AF65-F5344CB8AC3E}">
        <p14:creationId xmlns:p14="http://schemas.microsoft.com/office/powerpoint/2010/main" val="1578004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7B6C6-8BEA-4952-B629-362B99EA7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Monument </a:t>
            </a:r>
            <a:br>
              <a:rPr lang="en-US" dirty="0"/>
            </a:br>
            <a:r>
              <a:rPr lang="en-US" sz="2700" dirty="0"/>
              <a:t>Fixed Text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EFD4B9-BAAB-4C6E-B5B4-5DDE17AF5F6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Masonry exterior adds beauty and  character but also labor cost vs. faux brick or pedestal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Church Sign for Saint Ann Roman Catholic Church">
            <a:extLst>
              <a:ext uri="{FF2B5EF4-FFF2-40B4-BE49-F238E27FC236}">
                <a16:creationId xmlns:a16="http://schemas.microsoft.com/office/drawing/2014/main" id="{72AEB611-1337-4BB2-BE41-6C0E950D4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32" y="2889301"/>
            <a:ext cx="3137451" cy="313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73260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8794D-C234-4490-8879-805E3B6FB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697378"/>
          </a:xfrm>
        </p:spPr>
        <p:txBody>
          <a:bodyPr>
            <a:noAutofit/>
          </a:bodyPr>
          <a:lstStyle/>
          <a:p>
            <a:r>
              <a:rPr lang="en-US" sz="2800" dirty="0"/>
              <a:t>Proposal #3</a:t>
            </a:r>
            <a:br>
              <a:rPr lang="en-US" sz="2800" dirty="0"/>
            </a:br>
            <a:r>
              <a:rPr lang="en-US" sz="2800" dirty="0"/>
              <a:t>Pedestal Base w/Changeable Letter (4’6” x 6’3”)</a:t>
            </a:r>
            <a:br>
              <a:rPr lang="en-US" sz="2800" dirty="0"/>
            </a:br>
            <a:endParaRPr lang="en-US" sz="280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05C46BC-2DCC-46C1-9065-953A551F476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98575" y="2562917"/>
            <a:ext cx="4718050" cy="3305378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B18E4B-944B-4FE8-9C9C-F8F0C5CB896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583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8794D-C234-4490-8879-805E3B6FB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697378"/>
          </a:xfrm>
        </p:spPr>
        <p:txBody>
          <a:bodyPr>
            <a:noAutofit/>
          </a:bodyPr>
          <a:lstStyle/>
          <a:p>
            <a:r>
              <a:rPr lang="en-US" sz="2800" dirty="0"/>
              <a:t>Proposal #5/20190520</a:t>
            </a:r>
            <a:br>
              <a:rPr lang="en-US" sz="2800" dirty="0"/>
            </a:br>
            <a:r>
              <a:rPr lang="en-US" sz="2400" dirty="0"/>
              <a:t>Pedestal Base 20mm 24x112 Full Color (4’3” x 7’4”)</a:t>
            </a:r>
            <a:br>
              <a:rPr lang="en-US" sz="2400" dirty="0"/>
            </a:br>
            <a:endParaRPr lang="en-US" sz="2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C03A4B-E599-4D89-8856-7384953CA8C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B5447AA-C4C7-437D-9550-191E22BF883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FFA2D4-B025-43E3-A851-940B3CDCBC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031" y="2560320"/>
            <a:ext cx="5108118" cy="307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994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5214</TotalTime>
  <Words>55</Words>
  <Application>Microsoft Office PowerPoint</Application>
  <PresentationFormat>Widescreen</PresentationFormat>
  <Paragraphs>11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Garamond</vt:lpstr>
      <vt:lpstr>Organic</vt:lpstr>
      <vt:lpstr>Divine Savior Lutheran Church</vt:lpstr>
      <vt:lpstr>Full Color LED</vt:lpstr>
      <vt:lpstr>Changeable Letter </vt:lpstr>
      <vt:lpstr>LED – Monument  Zoneton FD - Stone/Brick Surround</vt:lpstr>
      <vt:lpstr>Monument  Fixed Text</vt:lpstr>
      <vt:lpstr>Proposal #3 Pedestal Base w/Changeable Letter (4’6” x 6’3”) </vt:lpstr>
      <vt:lpstr>Proposal #5/20190520 Pedestal Base 20mm 24x112 Full Color (4’3” x 7’4”)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Divine Savior Lutheran Church</dc:title>
  <dc:creator>MARK COOKSEY</dc:creator>
  <cp:lastModifiedBy>MARK COOKSEY</cp:lastModifiedBy>
  <cp:revision>37</cp:revision>
  <dcterms:created xsi:type="dcterms:W3CDTF">2019-02-09T02:21:05Z</dcterms:created>
  <dcterms:modified xsi:type="dcterms:W3CDTF">2019-07-26T13:49:35Z</dcterms:modified>
</cp:coreProperties>
</file>